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4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 smtClean="0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9151" y="1125592"/>
            <a:ext cx="8665698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第</a:t>
            </a:r>
            <a:r>
              <a:rPr kumimoji="0" lang="en-US" altLang="ja-JP" sz="5000" b="1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74</a:t>
            </a:r>
            <a:r>
              <a:rPr kumimoji="0" lang="ja-JP" altLang="en-US" sz="5000" b="1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回</a:t>
            </a:r>
            <a: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日本食道学会学術集会</a:t>
            </a:r>
            <a:b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COI</a:t>
            </a:r>
            <a: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開示</a:t>
            </a:r>
            <a: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/>
            </a:r>
            <a:b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6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r>
              <a:rPr kumimoji="0" lang="en-US" altLang="ja-JP" sz="2400" b="1" i="1" dirty="0" smtClean="0">
                <a:solidFill>
                  <a:schemeClr val="tx1"/>
                </a:solidFill>
                <a:ea typeface="ＭＳ Ｐゴシック" charset="-128"/>
              </a:rPr>
              <a:t/>
            </a:r>
            <a:br>
              <a:rPr kumimoji="0" lang="en-US" altLang="ja-JP" sz="2400" b="1" i="1" dirty="0" smtClean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4000" b="1" i="1" dirty="0" smtClean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4000" b="1" i="1" dirty="0" smtClean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4064" y="4143736"/>
            <a:ext cx="7680959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0"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endParaRPr kumimoji="0" lang="en-US" altLang="ja-JP" sz="28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b="1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27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第74回日本食道学会学術集会 COI開示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intergroup</cp:lastModifiedBy>
  <cp:revision>98</cp:revision>
  <dcterms:created xsi:type="dcterms:W3CDTF">2000-09-04T17:39:07Z</dcterms:created>
  <dcterms:modified xsi:type="dcterms:W3CDTF">2019-11-20T01:40:09Z</dcterms:modified>
</cp:coreProperties>
</file>