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39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96816" y="399328"/>
            <a:ext cx="10304584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en-US" altLang="ja-JP" sz="2800" b="1">
                <a:solidFill>
                  <a:schemeClr val="tx1"/>
                </a:solidFill>
                <a:latin typeface="Arial" charset="0"/>
                <a:ea typeface="ＭＳ Ｐゴシック" charset="-128"/>
              </a:rPr>
              <a:t>the </a:t>
            </a:r>
            <a:r>
              <a:rPr kumimoji="0" lang="en-US" altLang="ja-JP" sz="2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Japan Esophageal Society</a:t>
            </a:r>
            <a:b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Disclosure of Conflict of Interest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2800" b="1" i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Lead Presenter:</a:t>
            </a:r>
            <a:br>
              <a:rPr kumimoji="0" lang="en-US" altLang="ja-JP" sz="2800" b="1" i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2800" b="1" i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Affiliated Organization:</a:t>
            </a: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8065" y="3474866"/>
            <a:ext cx="7680959" cy="1600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There are no COI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with regard to this presentation.</a:t>
            </a:r>
            <a:endParaRPr kumimoji="0" lang="en-US" altLang="ja-JP" sz="4000" b="1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29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the Japan Esophageal Society Disclosure of Conflict of Interest Lead Presenter: Affiliated Organization: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佐藤靖子</cp:lastModifiedBy>
  <cp:revision>102</cp:revision>
  <dcterms:created xsi:type="dcterms:W3CDTF">2000-09-04T17:39:07Z</dcterms:created>
  <dcterms:modified xsi:type="dcterms:W3CDTF">2020-10-13T11:03:10Z</dcterms:modified>
</cp:coreProperties>
</file>