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151" y="1125592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日本食道学会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8065" y="4143736"/>
            <a:ext cx="7680959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35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日本食道学会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佐藤靖子</cp:lastModifiedBy>
  <cp:revision>100</cp:revision>
  <dcterms:created xsi:type="dcterms:W3CDTF">2000-09-04T17:39:07Z</dcterms:created>
  <dcterms:modified xsi:type="dcterms:W3CDTF">2020-10-13T11:03:21Z</dcterms:modified>
</cp:coreProperties>
</file>