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39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79232" y="8912"/>
            <a:ext cx="10498014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en-US" altLang="ja-JP" sz="28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the Japan Esophageal Society</a:t>
            </a:r>
            <a:br>
              <a:rPr kumimoji="0" lang="en-US" altLang="ja-JP" sz="28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</a:br>
            <a:r>
              <a:rPr lang="en-US" altLang="ja-JP" sz="4000" b="1" dirty="0">
                <a:latin typeface="Arial" panose="020B0604020202020204" pitchFamily="34" charset="0"/>
                <a:cs typeface="Arial" panose="020B0604020202020204" pitchFamily="34" charset="0"/>
              </a:rPr>
              <a:t>Disclosure of Conflict of Interest</a:t>
            </a:r>
            <a:br>
              <a:rPr kumimoji="0" lang="en-US" altLang="ja-JP" sz="18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</a:br>
            <a:r>
              <a:rPr kumimoji="0" lang="ja-JP" altLang="en-US" sz="9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　</a:t>
            </a:r>
            <a:br>
              <a:rPr kumimoji="0" lang="en-US" altLang="ja-JP" sz="1100" b="1" i="1" dirty="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</a:br>
            <a:r>
              <a:rPr kumimoji="0" lang="en-US" altLang="ja-JP" sz="2400" b="1" i="1" dirty="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Lead Presenter:</a:t>
            </a:r>
            <a:br>
              <a:rPr kumimoji="0" lang="en-US" altLang="ja-JP" sz="2400" b="1" i="1" dirty="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</a:br>
            <a:r>
              <a:rPr kumimoji="0" lang="en-US" altLang="ja-JP" sz="2400" b="1" i="1" dirty="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Affiliated Organization:</a:t>
            </a:r>
            <a:endParaRPr kumimoji="0" lang="en-US" altLang="ja-JP" sz="1800" b="1" i="1" dirty="0">
              <a:solidFill>
                <a:schemeClr val="tx1"/>
              </a:solidFill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63152" y="2421912"/>
            <a:ext cx="8358187" cy="3410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-106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kern="0" dirty="0">
                <a:latin typeface="Arial" charset="0"/>
                <a:ea typeface="ＭＳ Ｐゴシック" charset="-128"/>
              </a:rPr>
              <a:t>COI Related to This Presentation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kern="0" dirty="0">
                <a:latin typeface="Arial" charset="0"/>
                <a:ea typeface="ＭＳ Ｐゴシック" charset="-128"/>
              </a:rPr>
              <a:t>Advisor: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kern="0" dirty="0">
                <a:latin typeface="Arial" charset="0"/>
                <a:ea typeface="ＭＳ Ｐゴシック" charset="-128"/>
              </a:rPr>
              <a:t>Stock Ownership/Profits: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kern="0" dirty="0">
                <a:latin typeface="Arial" charset="0"/>
                <a:ea typeface="ＭＳ Ｐゴシック" charset="-128"/>
              </a:rPr>
              <a:t>Royalties: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kern="0" dirty="0">
                <a:latin typeface="Arial" charset="0"/>
                <a:ea typeface="ＭＳ Ｐゴシック" charset="-128"/>
              </a:rPr>
              <a:t>Lecture Fees: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kern="0" dirty="0">
                <a:latin typeface="Arial" charset="0"/>
                <a:ea typeface="ＭＳ Ｐゴシック" charset="-128"/>
              </a:rPr>
              <a:t>Manuscript Fees: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kern="0" dirty="0">
                <a:latin typeface="Arial" charset="0"/>
                <a:ea typeface="ＭＳ Ｐゴシック" charset="-128"/>
              </a:rPr>
              <a:t>Consigned/Joint Research Expenses: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kern="0" dirty="0">
                <a:latin typeface="Arial" charset="0"/>
                <a:ea typeface="ＭＳ Ｐゴシック" charset="-128"/>
              </a:rPr>
              <a:t>Scholarship Donation: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kern="0" dirty="0">
                <a:latin typeface="Arial" charset="0"/>
                <a:ea typeface="ＭＳ Ｐゴシック" charset="-128"/>
              </a:rPr>
              <a:t>Course Affiliation: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kern="0" dirty="0">
                <a:latin typeface="Arial" charset="0"/>
                <a:ea typeface="ＭＳ Ｐゴシック" charset="-128"/>
              </a:rPr>
              <a:t>Gifts &amp; Other Remuneration: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58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the Japan Esophageal Society Disclosure of Conflict of Interest 　 Lead Presenter: Affiliated Organization: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佐藤靖子</cp:lastModifiedBy>
  <cp:revision>105</cp:revision>
  <dcterms:created xsi:type="dcterms:W3CDTF">2000-09-04T17:39:07Z</dcterms:created>
  <dcterms:modified xsi:type="dcterms:W3CDTF">2020-10-13T11:02:43Z</dcterms:modified>
</cp:coreProperties>
</file>