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39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151" y="436260"/>
            <a:ext cx="8665698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5000" b="1">
                <a:solidFill>
                  <a:schemeClr val="tx1"/>
                </a:solidFill>
                <a:latin typeface="Arial" charset="0"/>
                <a:ea typeface="ＭＳ Ｐゴシック" charset="-128"/>
              </a:rPr>
              <a:t>日本食道学会</a:t>
            </a:r>
            <a:br>
              <a:rPr kumimoji="0" lang="ja-JP" altLang="en-US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en-US" altLang="ja-JP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COI</a:t>
            </a:r>
            <a:r>
              <a:rPr kumimoji="0" lang="ja-JP" altLang="en-US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開示</a:t>
            </a:r>
            <a:br>
              <a:rPr kumimoji="0" lang="en-US" altLang="ja-JP" sz="4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sz="16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4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40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4000" b="1" i="1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906099" y="3099255"/>
            <a:ext cx="8358187" cy="3410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-106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kern="0" dirty="0"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400" b="1" kern="0" dirty="0">
                <a:latin typeface="Arial" charset="0"/>
                <a:ea typeface="ＭＳ Ｐゴシック" charset="-128"/>
              </a:rPr>
              <a:t>CO I </a:t>
            </a:r>
            <a:r>
              <a:rPr kumimoji="0" lang="ja-JP" altLang="en-US" sz="2400" b="1" kern="0" dirty="0">
                <a:latin typeface="Arial" charset="0"/>
                <a:ea typeface="ＭＳ Ｐゴシック" charset="-128"/>
              </a:rPr>
              <a:t>関係にある企業などとして、</a:t>
            </a:r>
            <a:endParaRPr kumimoji="0" lang="en-US" altLang="ja-JP" sz="24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800" b="1" kern="0" dirty="0">
                <a:latin typeface="Arial" charset="0"/>
                <a:ea typeface="ＭＳ Ｐゴシック" charset="-128"/>
              </a:rPr>
              <a:t> 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 ①顧問：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②株保有・利益：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③特許使用料：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④講演料：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⑤原稿料：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⑥受託研究・共同研究費：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○○製薬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⑦奨学寄付金：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○○製薬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⑧寄付講座所属：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あり（○○製薬）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⑨贈答品などの報酬：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151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日本食道学会 COI開示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佐藤靖子</cp:lastModifiedBy>
  <cp:revision>101</cp:revision>
  <dcterms:created xsi:type="dcterms:W3CDTF">2000-09-04T17:39:07Z</dcterms:created>
  <dcterms:modified xsi:type="dcterms:W3CDTF">2020-10-13T11:02:55Z</dcterms:modified>
</cp:coreProperties>
</file>